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F1251-FB54-5C4D-B903-E58B3816F472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UNITE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6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Espaces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La f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ête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05" y="209350"/>
            <a:ext cx="8163831" cy="6378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LE TEMPS LIBRE</vt:lpstr>
      <vt:lpstr>Slide 2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TEMPS LIBRES</dc:title>
  <dc:creator>Viviane Grebert</dc:creator>
  <cp:lastModifiedBy>Viviane Grebert</cp:lastModifiedBy>
  <cp:revision>7</cp:revision>
  <dcterms:created xsi:type="dcterms:W3CDTF">2011-10-24T22:41:31Z</dcterms:created>
  <dcterms:modified xsi:type="dcterms:W3CDTF">2011-10-24T22:44:51Z</dcterms:modified>
</cp:coreProperties>
</file>